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2/EDA_for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3/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%5bendpoin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morrison-08-30/Rocket-Landing-Outcome-Prediction-On-SpaceX-Data/blob/master/Week_1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68796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Categorical plots: to see the relationship between </a:t>
            </a:r>
            <a:r>
              <a:rPr lang="en-US" dirty="0" err="1"/>
              <a:t>FlightNumber</a:t>
            </a:r>
            <a:r>
              <a:rPr lang="en-US" dirty="0"/>
              <a:t>, </a:t>
            </a:r>
            <a:r>
              <a:rPr lang="en-US" dirty="0" err="1"/>
              <a:t>PayloadMass</a:t>
            </a:r>
            <a:r>
              <a:rPr lang="en-US" dirty="0"/>
              <a:t>, </a:t>
            </a:r>
            <a:r>
              <a:rPr lang="en-US" dirty="0" err="1"/>
              <a:t>LaunchSite</a:t>
            </a:r>
            <a:r>
              <a:rPr lang="en-US" dirty="0"/>
              <a:t> and the launch outcome</a:t>
            </a:r>
          </a:p>
          <a:p>
            <a:r>
              <a:rPr lang="en-US" dirty="0"/>
              <a:t>Bar chart: to see the relationship between success rate and orbit type</a:t>
            </a:r>
          </a:p>
          <a:p>
            <a:r>
              <a:rPr lang="en-US" dirty="0"/>
              <a:t>Scatter plot: to see the relationship between </a:t>
            </a:r>
            <a:r>
              <a:rPr lang="en-US" dirty="0" err="1"/>
              <a:t>FlightNumber</a:t>
            </a:r>
            <a:r>
              <a:rPr lang="en-US" dirty="0"/>
              <a:t>, </a:t>
            </a:r>
            <a:r>
              <a:rPr lang="en-US" dirty="0" err="1"/>
              <a:t>PayloadMass</a:t>
            </a:r>
            <a:r>
              <a:rPr lang="en-US" dirty="0"/>
              <a:t>, Orbit and the launch outcome</a:t>
            </a:r>
          </a:p>
          <a:p>
            <a:r>
              <a:rPr lang="en-US" dirty="0"/>
              <a:t>Line plot: to see the success rate from 2010 to 2020</a:t>
            </a:r>
          </a:p>
          <a:p>
            <a:endParaRPr lang="en-US" dirty="0"/>
          </a:p>
          <a:p>
            <a:r>
              <a:rPr lang="en-US" dirty="0"/>
              <a:t>Reference </a:t>
            </a:r>
            <a:r>
              <a:rPr lang="en-US" dirty="0">
                <a:hlinkClick r:id="rId3"/>
              </a:rPr>
              <a:t>this notebook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Circle: highlight an area with specific coordinates, e.g. NASA Johnson Space Center</a:t>
            </a:r>
          </a:p>
          <a:p>
            <a:r>
              <a:rPr lang="en-US" dirty="0"/>
              <a:t>Marker: add text label to a Circle object or a </a:t>
            </a:r>
            <a:r>
              <a:rPr lang="en-US" dirty="0" err="1"/>
              <a:t>PolyLine</a:t>
            </a:r>
            <a:r>
              <a:rPr lang="en-US" dirty="0"/>
              <a:t> object</a:t>
            </a:r>
          </a:p>
          <a:p>
            <a:r>
              <a:rPr lang="en-US" dirty="0"/>
              <a:t>Circle group: add a circle polygon surrounding an area</a:t>
            </a:r>
          </a:p>
          <a:p>
            <a:r>
              <a:rPr lang="en-US" dirty="0"/>
              <a:t>Marker cluster: group markers with the same coordinates</a:t>
            </a:r>
          </a:p>
          <a:p>
            <a:r>
              <a:rPr lang="en-US" dirty="0" err="1"/>
              <a:t>PolyLine</a:t>
            </a:r>
            <a:r>
              <a:rPr lang="en-US" dirty="0"/>
              <a:t>: draw a line between two destinations</a:t>
            </a:r>
          </a:p>
          <a:p>
            <a:endParaRPr lang="en-US" dirty="0"/>
          </a:p>
          <a:p>
            <a:r>
              <a:rPr lang="en-US" dirty="0"/>
              <a:t>Reference </a:t>
            </a:r>
            <a:r>
              <a:rPr lang="en-US" dirty="0">
                <a:hlinkClick r:id="rId3"/>
              </a:rPr>
              <a:t>this notebook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B1C59-A282-EF3A-2D27-2AD7538C3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011" y="1329746"/>
            <a:ext cx="10515600" cy="5528254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Encode categorical features using One Hot Encoder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Predict a landing’s success using basic machine learning algorithms: Logistic  	Regression, Support Vector Machines, K Nearest Neighbors and 	Multinominal Naïve Bayes  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Result:</a:t>
            </a:r>
          </a:p>
          <a:p>
            <a:pPr marL="4572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models have an accuracy of 83.33% on test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major problem of all models are the number of false positives, 3.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215153" y="1315734"/>
            <a:ext cx="12073666" cy="5542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Space travel is becoming commercially available 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Landing successful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  <a:sym typeface="Wingdings" panose="05000000000000000000" pitchFamily="2" charset="2"/>
              </a:rPr>
              <a:t> first stage reused  travel’s cost considerably saved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Our problem: determining whether a landing is successful or not based on multiple factors: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Payload’s mass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Orbit type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Launch site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Number of flights 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Having grid fins or not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Reused counting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Block number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 Landing pad’s code</a:t>
            </a: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lvl="4"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45925"/>
            <a:ext cx="10837490" cy="513457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 used: SpaceX Launch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is collected by calling SpaceX’s API, i.e. making a GET request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https://api.spacexdata.com/v4/[endpoint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]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[endpoint] is: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/launches/past: get comprehensive past launch data and is the need to get data from the below endpoints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/rockets/: get booster’s name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/launchpads/: get launch site’s name, latitude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longtitude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/payloads/: payload’s mass and orbit of each launch</a:t>
            </a:r>
          </a:p>
          <a:p>
            <a:pPr lvl="3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/cores/: landing’s outcome, number of flights, block number, etc.</a:t>
            </a:r>
            <a:endParaRPr lang="en-US" sz="2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62555" y="2370380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request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Raw data  Some converts  Final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dataframe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this notebook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 descr="A diagram of a data flow&#10;&#10;Description automatically generated">
            <a:extLst>
              <a:ext uri="{FF2B5EF4-FFF2-40B4-BE49-F238E27FC236}">
                <a16:creationId xmlns:a16="http://schemas.microsoft.com/office/drawing/2014/main" id="{21064E47-945A-6FCF-A197-E28EF84E1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9692" y="1800225"/>
            <a:ext cx="5702139" cy="467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24411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Calculating the number of null values in each column</a:t>
            </a:r>
          </a:p>
          <a:p>
            <a:r>
              <a:rPr lang="en-US" dirty="0"/>
              <a:t>Converting null value to the mean of that column</a:t>
            </a:r>
          </a:p>
          <a:p>
            <a:r>
              <a:rPr lang="en-US" dirty="0"/>
              <a:t>Reference </a:t>
            </a:r>
            <a:r>
              <a:rPr lang="en-US" dirty="0">
                <a:hlinkClick r:id="rId3"/>
              </a:rPr>
              <a:t>this notebook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 descr="A diagram of a process flow&#10;&#10;Description automatically generated">
            <a:extLst>
              <a:ext uri="{FF2B5EF4-FFF2-40B4-BE49-F238E27FC236}">
                <a16:creationId xmlns:a16="http://schemas.microsoft.com/office/drawing/2014/main" id="{A4B6A1CF-F89D-065C-7848-839D945A3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003" y="3126013"/>
            <a:ext cx="5883667" cy="35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1508</Words>
  <Application>Microsoft Office PowerPoint</Application>
  <PresentationFormat>Widescreen</PresentationFormat>
  <Paragraphs>259</Paragraphs>
  <Slides>46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IBM Plex Mono Text</vt:lpstr>
      <vt:lpstr>Abadi</vt:lpstr>
      <vt:lpstr>Arial</vt:lpstr>
      <vt:lpstr>Calibri</vt:lpstr>
      <vt:lpstr>Calibri Light</vt:lpstr>
      <vt:lpstr>Courier New</vt:lpstr>
      <vt:lpstr>IBM Plex Mono SemiBold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Nguyễn Nguyên Khôi</cp:lastModifiedBy>
  <cp:revision>200</cp:revision>
  <dcterms:created xsi:type="dcterms:W3CDTF">2021-04-29T18:58:34Z</dcterms:created>
  <dcterms:modified xsi:type="dcterms:W3CDTF">2023-07-28T11:53:37Z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